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32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5FE72C-8391-83AD-E5CA-ABB0EE1CEF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1829746-6F35-C768-D98D-AFAB2C0579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89F8686-E945-447E-BD9B-7465FD14E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86E54-FECC-4BC4-B89E-C4F89E548842}" type="datetimeFigureOut">
              <a:rPr lang="da-DK" smtClean="0"/>
              <a:t>07-08-2026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D37374F-B394-A1DF-D5F3-2783545D1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7970AFA-EB2D-E112-CCD7-6D842F681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1604-4A77-4829-AA31-C6EBF967DC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1770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C85484-0D49-DA38-F31F-823EEB8EA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241E93C-EFCF-D4A2-DF86-B6CD563B5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E0A58C0-7FA2-2299-EDF0-F063F58F4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86E54-FECC-4BC4-B89E-C4F89E548842}" type="datetimeFigureOut">
              <a:rPr lang="da-DK" smtClean="0"/>
              <a:t>07-08-2026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2D4756B-14BE-4A15-9943-E84D35B19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3BE4ED2-654A-67AF-25BC-082BA1D40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1604-4A77-4829-AA31-C6EBF967DC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0310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B10D24-BDDF-24FB-96DC-25BC3C74B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143C972-6A2E-A975-9DEF-0917ED0F8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EB196E6-F39E-A60D-1FE2-AAACDBCA2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86E54-FECC-4BC4-B89E-C4F89E548842}" type="datetimeFigureOut">
              <a:rPr lang="da-DK" smtClean="0"/>
              <a:t>07-08-2026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CA71AD9-D8D4-86B0-A0C9-F1AE26EDE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723F357-ADA7-AC06-A2D8-BE681B40B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1604-4A77-4829-AA31-C6EBF967DC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9740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0D8F5F-02F0-A021-2610-9E0356BBD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B603DDA-969B-506F-6A53-7F86A19544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522CEEF-E7E6-B73E-1E64-0A52D6D088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B00B276-298F-E073-6F90-773343FB3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86E54-FECC-4BC4-B89E-C4F89E548842}" type="datetimeFigureOut">
              <a:rPr lang="da-DK" smtClean="0"/>
              <a:t>07-08-2026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6A44EBD-47BF-908D-F34D-BC898786F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702DDCA-F1E7-831D-FED8-5013A2079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1604-4A77-4829-AA31-C6EBF967DC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2237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967B7A-DB32-8981-ED16-47685814E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87E9D1F-63FA-D8D9-D049-1B50DD677A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333A45A-9998-32C5-A7B3-996F3928A5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8DD8723-AF2C-805A-F552-D815BD7CA2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356ACA1-16FB-B3BA-AA14-0754EBE0C8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CC2A3CB-7DDE-7ABD-5415-2FBE06C34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86E54-FECC-4BC4-B89E-C4F89E548842}" type="datetimeFigureOut">
              <a:rPr lang="da-DK" smtClean="0"/>
              <a:t>07-08-2026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163DC9E9-82B2-D7D5-636A-F2DFCD73B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8E28691-D5D9-905E-0D98-452F9B439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1604-4A77-4829-AA31-C6EBF967DC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5365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78C34D-E623-613A-9D43-FF585C87A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9E002DE-B4E5-AF43-024A-806BCDEFD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86E54-FECC-4BC4-B89E-C4F89E548842}" type="datetimeFigureOut">
              <a:rPr lang="da-DK" smtClean="0"/>
              <a:t>07-08-2026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E865A5A-0702-52D8-F7D1-EA35B3E60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BAC343F-04E8-2DED-B08B-20BAF14D6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1604-4A77-4829-AA31-C6EBF967DC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530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DE7E165-7CE6-8425-E21A-7DFB729B8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86E54-FECC-4BC4-B89E-C4F89E548842}" type="datetimeFigureOut">
              <a:rPr lang="da-DK" smtClean="0"/>
              <a:t>07-08-2026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BD2D475-D1A9-A7FF-165D-0C60E888E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561A33D-D04C-A9BA-D176-E4C4F99D9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1604-4A77-4829-AA31-C6EBF967DC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233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C8160D-58B4-AE83-E44F-A72AF0DC5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9C862F4-C145-5A31-B4C9-DCD09ECDB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0671701-1E42-0DA6-3C48-12A5A0397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E7FC9F9-7DC8-7287-11B6-1865BA115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86E54-FECC-4BC4-B89E-C4F89E548842}" type="datetimeFigureOut">
              <a:rPr lang="da-DK" smtClean="0"/>
              <a:t>07-08-2026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4309277-7525-EDDC-A4A1-3BC1952FF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7046D34-486C-E3D8-A11A-6226FFB1D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1604-4A77-4829-AA31-C6EBF967DC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0149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0AF215-708B-428A-C61A-83D84FDB5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C987BFBB-17F4-8B17-4010-638FAF18A6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00BE82C-ABD4-4E9F-1F6F-7339D8FAC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CAD7476-02BF-2DAE-2C9D-B3CAC5067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86E54-FECC-4BC4-B89E-C4F89E548842}" type="datetimeFigureOut">
              <a:rPr lang="da-DK" smtClean="0"/>
              <a:t>07-08-2026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FFA9A0B-BB01-3F88-8B5E-3373378DE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D4037CA-3A0E-D703-6AAB-AF174D08C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1604-4A77-4829-AA31-C6EBF967DC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03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60287C-75C2-1D54-F5FA-F23AF6261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F3F5CDF-4A9B-7CF8-E3CC-47B3B0F182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78C5490-041F-298C-8F42-25C1BFFE8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86E54-FECC-4BC4-B89E-C4F89E548842}" type="datetimeFigureOut">
              <a:rPr lang="da-DK" smtClean="0"/>
              <a:t>07-08-2026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1740651-07D9-3178-8FB1-D943FBCEF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710BFE9-6236-C240-EA18-C8202F2EB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1604-4A77-4829-AA31-C6EBF967DC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0017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1A3902A-A953-F5C8-B2ED-3DE2B45885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0654D4A-48EA-2A3A-A76E-E1A0880D1B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646C644-C14D-1D6F-BB02-073B4E411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86E54-FECC-4BC4-B89E-C4F89E548842}" type="datetimeFigureOut">
              <a:rPr lang="da-DK" smtClean="0"/>
              <a:t>07-08-2026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F64F611-6C2D-2E98-13CF-27B5B5038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0D314CB-7BE9-BCF2-0243-FD7D23168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1604-4A77-4829-AA31-C6EBF967DC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0336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001C29C-4F3A-3F16-9F90-687B94A82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23DC71D-F81D-88C4-9AB3-99B7A1E792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FC15554-BA8F-4951-CA1C-27134982C0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086E54-FECC-4BC4-B89E-C4F89E548842}" type="datetimeFigureOut">
              <a:rPr lang="da-DK" smtClean="0"/>
              <a:t>07-08-2026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4FE772F-BAA5-65A2-3B15-159EEE9A1B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D162B4B-A3F2-4A0F-0AB4-652FC849F1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911604-4A77-4829-AA31-C6EBF967DC0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9620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igitaltdesignlyngby.github.io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7wlSvt0JIc" TargetMode="External"/><Relationship Id="rId2" Type="http://schemas.openxmlformats.org/officeDocument/2006/relationships/hyperlink" Target="https://www.youtube.com/watch?v=QKgTZWbwD1U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3D2F77-C816-1981-EFFE-6189153F22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DDU (2026 – 2027) </a:t>
            </a:r>
            <a:r>
              <a:rPr lang="da-DK" dirty="0" err="1"/>
              <a:t>H.C.Ørsted</a:t>
            </a:r>
            <a:r>
              <a:rPr lang="da-DK" dirty="0"/>
              <a:t> </a:t>
            </a:r>
            <a:r>
              <a:rPr lang="da-DK" dirty="0" err="1"/>
              <a:t>gym</a:t>
            </a:r>
            <a:r>
              <a:rPr lang="da-DK" dirty="0"/>
              <a:t>. Lyngby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1399E44-78EB-BE01-C951-0EF8C218D7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Mohammed Saleh (</a:t>
            </a:r>
            <a:r>
              <a:rPr lang="da-DK" dirty="0" err="1"/>
              <a:t>msa</a:t>
            </a:r>
            <a:r>
              <a:rPr lang="da-DK" dirty="0"/>
              <a:t>), Christian Bøge-Rasmussen (</a:t>
            </a:r>
            <a:r>
              <a:rPr lang="da-DK" dirty="0" err="1"/>
              <a:t>cbr</a:t>
            </a:r>
            <a:r>
              <a:rPr lang="da-DK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47800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BC08F0-9C1E-5C6B-B0CC-77C8CB336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Valgte emner i DDU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FC28A3-D99A-B2EA-14D2-CCE225C9A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Hovedtemaet er udvikling af computerspil, især med fokus i 2D spil.</a:t>
            </a:r>
          </a:p>
          <a:p>
            <a:r>
              <a:rPr lang="da-DK" dirty="0"/>
              <a:t>Vi vil dække følgende emner:</a:t>
            </a:r>
          </a:p>
          <a:p>
            <a:pPr lvl="1"/>
            <a:r>
              <a:rPr lang="da-DK" dirty="0"/>
              <a:t>Programmering i </a:t>
            </a:r>
            <a:r>
              <a:rPr lang="da-DK" dirty="0" err="1"/>
              <a:t>GDScript</a:t>
            </a:r>
            <a:r>
              <a:rPr lang="da-DK" dirty="0"/>
              <a:t>, som er script sproget i </a:t>
            </a:r>
            <a:r>
              <a:rPr lang="da-DK" dirty="0" err="1"/>
              <a:t>Godot</a:t>
            </a:r>
            <a:r>
              <a:rPr lang="da-DK" dirty="0"/>
              <a:t>.</a:t>
            </a:r>
          </a:p>
          <a:p>
            <a:pPr lvl="1"/>
            <a:r>
              <a:rPr lang="da-DK" dirty="0" err="1"/>
              <a:t>Godot</a:t>
            </a:r>
            <a:r>
              <a:rPr lang="da-DK" dirty="0"/>
              <a:t> udviklingsplatform, og hvad det vil sige at udvikle et spil.</a:t>
            </a:r>
          </a:p>
          <a:p>
            <a:pPr lvl="1"/>
            <a:r>
              <a:rPr lang="da-DK" dirty="0"/>
              <a:t>Projektstyring gennem ‘</a:t>
            </a:r>
            <a:r>
              <a:rPr lang="da-DK" dirty="0" err="1"/>
              <a:t>tried</a:t>
            </a:r>
            <a:r>
              <a:rPr lang="da-DK" dirty="0"/>
              <a:t> and true’ værktøj.</a:t>
            </a:r>
          </a:p>
          <a:p>
            <a:pPr lvl="1"/>
            <a:r>
              <a:rPr lang="da-DK" dirty="0"/>
              <a:t>Håndtering af data via Database gennem anvendelse af </a:t>
            </a:r>
            <a:r>
              <a:rPr lang="da-DK" dirty="0" err="1"/>
              <a:t>Supabase</a:t>
            </a:r>
            <a:endParaRPr lang="da-DK" dirty="0"/>
          </a:p>
          <a:p>
            <a:pPr lvl="1"/>
            <a:r>
              <a:rPr lang="da-DK" dirty="0"/>
              <a:t>Design af grafik, 3D modellering mm.</a:t>
            </a:r>
          </a:p>
        </p:txBody>
      </p:sp>
    </p:spTree>
    <p:extLst>
      <p:ext uri="{BB962C8B-B14F-4D97-AF65-F5344CB8AC3E}">
        <p14:creationId xmlns:p14="http://schemas.microsoft.com/office/powerpoint/2010/main" val="3976769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99FECD-8995-62F8-6684-B1A1A0196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Velkommen til DDU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2061415-5CE0-C59D-CE74-5FCEEE5D8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Vi har en ‘officiel’ hjemmeside til DDU, som giver en masse info om DDU her på stedet. Besøg vores hjemmeside, læs tingene igennem, og </a:t>
            </a:r>
            <a:r>
              <a:rPr lang="da-DK" dirty="0" err="1"/>
              <a:t>bogmærk</a:t>
            </a:r>
            <a:r>
              <a:rPr lang="da-DK" dirty="0"/>
              <a:t> gerne </a:t>
            </a:r>
            <a:r>
              <a:rPr lang="da-DK" dirty="0" err="1"/>
              <a:t>webadressen</a:t>
            </a:r>
            <a:r>
              <a:rPr lang="da-DK" dirty="0"/>
              <a:t>, så i nemt kan finde tilbage til den:</a:t>
            </a:r>
          </a:p>
          <a:p>
            <a:pPr lvl="1"/>
            <a:r>
              <a:rPr lang="da-DK" dirty="0">
                <a:hlinkClick r:id="rId2"/>
              </a:rPr>
              <a:t>https://digitaltdesignlyngby.github.io/</a:t>
            </a:r>
            <a:r>
              <a:rPr lang="da-DK" dirty="0"/>
              <a:t> </a:t>
            </a:r>
          </a:p>
          <a:p>
            <a:pPr lvl="1"/>
            <a:endParaRPr lang="da-DK" dirty="0"/>
          </a:p>
          <a:p>
            <a:r>
              <a:rPr lang="da-DK" dirty="0"/>
              <a:t>En gennemgang af hjemmesiden, og information om DDU…</a:t>
            </a:r>
          </a:p>
        </p:txBody>
      </p:sp>
    </p:spTree>
    <p:extLst>
      <p:ext uri="{BB962C8B-B14F-4D97-AF65-F5344CB8AC3E}">
        <p14:creationId xmlns:p14="http://schemas.microsoft.com/office/powerpoint/2010/main" val="2424261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93894F-5C85-07B2-D43C-CB9E560AB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En lille intro til </a:t>
            </a:r>
            <a:r>
              <a:rPr lang="da-DK" dirty="0" err="1"/>
              <a:t>godot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00D3D0F-452C-D6C3-EEF9-6B57F1C04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En kort intro, som vi alle ser nu:</a:t>
            </a:r>
          </a:p>
          <a:p>
            <a:pPr lvl="1"/>
            <a:r>
              <a:rPr lang="da-DK" dirty="0" err="1"/>
              <a:t>Godot</a:t>
            </a:r>
            <a:r>
              <a:rPr lang="da-DK" dirty="0"/>
              <a:t> in 100 </a:t>
            </a:r>
            <a:r>
              <a:rPr lang="da-DK" dirty="0" err="1"/>
              <a:t>seconds</a:t>
            </a:r>
            <a:r>
              <a:rPr lang="da-DK" dirty="0"/>
              <a:t>: </a:t>
            </a:r>
            <a:r>
              <a:rPr lang="da-DK" dirty="0">
                <a:hlinkClick r:id="rId2"/>
              </a:rPr>
              <a:t>https://www.youtube.com/watch?v=QKgTZWbwD1U</a:t>
            </a:r>
            <a:r>
              <a:rPr lang="da-DK" dirty="0"/>
              <a:t> </a:t>
            </a:r>
          </a:p>
          <a:p>
            <a:r>
              <a:rPr lang="da-DK" dirty="0"/>
              <a:t>En lidt længere intro, som vi ikke alle ser nu, men som er værd at følge med i, inden timerne vi har på onsdag, hvor vi tager vores første dyk ned i </a:t>
            </a:r>
            <a:r>
              <a:rPr lang="da-DK" dirty="0" err="1"/>
              <a:t>Godot</a:t>
            </a:r>
            <a:r>
              <a:rPr lang="da-DK" dirty="0"/>
              <a:t>:</a:t>
            </a:r>
          </a:p>
          <a:p>
            <a:pPr lvl="1"/>
            <a:r>
              <a:rPr lang="da-DK" dirty="0" err="1"/>
              <a:t>Godot</a:t>
            </a:r>
            <a:r>
              <a:rPr lang="da-DK" dirty="0"/>
              <a:t> 4 crash </a:t>
            </a:r>
            <a:r>
              <a:rPr lang="da-DK" dirty="0" err="1"/>
              <a:t>course</a:t>
            </a:r>
            <a:r>
              <a:rPr lang="da-DK" dirty="0"/>
              <a:t>: </a:t>
            </a:r>
            <a:r>
              <a:rPr lang="da-DK" dirty="0">
                <a:hlinkClick r:id="rId3"/>
              </a:rPr>
              <a:t>https://www.youtube.com/watch?v=q7wlSvt0JIc</a:t>
            </a:r>
            <a:r>
              <a:rPr lang="da-DK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596317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A1A09E-C218-4331-95F1-690C3D3D8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Tutorials</a:t>
            </a:r>
            <a:r>
              <a:rPr lang="da-DK" dirty="0"/>
              <a:t> i </a:t>
            </a:r>
            <a:r>
              <a:rPr lang="da-DK" dirty="0" err="1"/>
              <a:t>Godot</a:t>
            </a:r>
            <a:r>
              <a:rPr lang="da-DK" dirty="0"/>
              <a:t>, noget som i skal kigge på i løbet af dagen i dag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122F964-34DA-329C-1D9A-1B19202E7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Tutorial</a:t>
            </a:r>
            <a:r>
              <a:rPr lang="da-DK" dirty="0"/>
              <a:t> siden skulle gerne se sådan her ud </a:t>
            </a:r>
            <a:r>
              <a:rPr lang="da-DK" dirty="0">
                <a:sym typeface="Wingdings" panose="05000000000000000000" pitchFamily="2" charset="2"/>
              </a:rPr>
              <a:t></a:t>
            </a:r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5CF940F-5093-D7C4-369B-D31640E6C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400" y="2222125"/>
            <a:ext cx="8204200" cy="463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872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FD5997-1578-CDB1-F9DB-1BA477B56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Kalender indtil efterårsferien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43C7E09-F31E-A1C4-F147-5663CA9DE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Uge 34 Opstart, lære af kode generelt og skrive kode i </a:t>
            </a:r>
            <a:r>
              <a:rPr lang="da-DK" dirty="0" err="1"/>
              <a:t>GDScript</a:t>
            </a:r>
            <a:r>
              <a:rPr lang="da-DK" dirty="0"/>
              <a:t> </a:t>
            </a:r>
          </a:p>
          <a:p>
            <a:r>
              <a:rPr lang="da-DK" dirty="0"/>
              <a:t>Uge 35-36 Intro til </a:t>
            </a:r>
            <a:r>
              <a:rPr lang="da-DK" dirty="0" err="1"/>
              <a:t>Godot</a:t>
            </a:r>
            <a:r>
              <a:rPr lang="da-DK" dirty="0"/>
              <a:t>, træning i at bruge programmet</a:t>
            </a:r>
          </a:p>
          <a:p>
            <a:r>
              <a:rPr lang="da-DK" dirty="0"/>
              <a:t>Uge 37 Intro til grafik og </a:t>
            </a:r>
            <a:r>
              <a:rPr lang="da-DK" dirty="0" err="1"/>
              <a:t>tilesmaps</a:t>
            </a:r>
            <a:endParaRPr lang="da-DK" dirty="0"/>
          </a:p>
          <a:p>
            <a:r>
              <a:rPr lang="da-DK" dirty="0"/>
              <a:t>Uge 38 Teknikuge, første lille projekt i </a:t>
            </a:r>
            <a:r>
              <a:rPr lang="da-DK" dirty="0" err="1"/>
              <a:t>Godot</a:t>
            </a:r>
            <a:r>
              <a:rPr lang="da-DK" dirty="0"/>
              <a:t>, og første projekt i DDU</a:t>
            </a:r>
          </a:p>
          <a:p>
            <a:r>
              <a:rPr lang="da-DK" dirty="0"/>
              <a:t>Uge 39-41 Projektstyring m.m. version 2 af ovenstående projekt, dvs. andet projekt i DDU</a:t>
            </a:r>
          </a:p>
          <a:p>
            <a:r>
              <a:rPr lang="da-DK" dirty="0"/>
              <a:t>Uge 42 Efterårsferie </a:t>
            </a:r>
          </a:p>
        </p:txBody>
      </p:sp>
    </p:spTree>
    <p:extLst>
      <p:ext uri="{BB962C8B-B14F-4D97-AF65-F5344CB8AC3E}">
        <p14:creationId xmlns:p14="http://schemas.microsoft.com/office/powerpoint/2010/main" val="2498870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346</Words>
  <Application>Microsoft Office PowerPoint</Application>
  <PresentationFormat>Widescreen</PresentationFormat>
  <Paragraphs>29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Wingdings</vt:lpstr>
      <vt:lpstr>Office-tema</vt:lpstr>
      <vt:lpstr>DDU (2026 – 2027) H.C.Ørsted gym. Lyngby</vt:lpstr>
      <vt:lpstr>Valgte emner i DDU</vt:lpstr>
      <vt:lpstr>Velkommen til DDU</vt:lpstr>
      <vt:lpstr>En lille intro til godot</vt:lpstr>
      <vt:lpstr>Tutorials i Godot, noget som i skal kigge på i løbet af dagen i dag</vt:lpstr>
      <vt:lpstr>Kalender indtil efterårsferien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Christian Bøge-Rasmussen</dc:creator>
  <cp:lastModifiedBy>Christian Bøge-Rasmussen</cp:lastModifiedBy>
  <cp:revision>11</cp:revision>
  <dcterms:created xsi:type="dcterms:W3CDTF">2026-08-07T18:04:48Z</dcterms:created>
  <dcterms:modified xsi:type="dcterms:W3CDTF">2026-08-07T18:34:14Z</dcterms:modified>
</cp:coreProperties>
</file>